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20120" cy="95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20120" cy="95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es-ES" sz="52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B27BDA5-F0BD-42AF-BE6C-F59D99B972D6}" type="slidenum">
              <a:rPr b="0" lang="es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es-E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851F8622-5FE7-4963-8625-CEE123E4A37C}" type="slidenum">
              <a:rPr b="0" lang="es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es-E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0000"/>
            </a:gs>
            <a:gs pos="100000">
              <a:srgbClr val="54030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56;p13" descr=""/>
          <p:cNvPicPr/>
          <p:nvPr/>
        </p:nvPicPr>
        <p:blipFill>
          <a:blip r:embed="rId1"/>
          <a:stretch/>
        </p:blipFill>
        <p:spPr>
          <a:xfrm>
            <a:off x="0" y="0"/>
            <a:ext cx="3530160" cy="5143320"/>
          </a:xfrm>
          <a:prstGeom prst="rect">
            <a:avLst/>
          </a:prstGeom>
          <a:ln w="0">
            <a:noFill/>
          </a:ln>
        </p:spPr>
      </p:pic>
      <p:pic>
        <p:nvPicPr>
          <p:cNvPr id="79" name="Google Shape;57;p13" descr=""/>
          <p:cNvPicPr/>
          <p:nvPr/>
        </p:nvPicPr>
        <p:blipFill>
          <a:blip r:embed="rId2"/>
          <a:stretch/>
        </p:blipFill>
        <p:spPr>
          <a:xfrm>
            <a:off x="7718040" y="0"/>
            <a:ext cx="1425600" cy="1425600"/>
          </a:xfrm>
          <a:prstGeom prst="rect">
            <a:avLst/>
          </a:prstGeom>
          <a:ln w="0">
            <a:noFill/>
          </a:ln>
        </p:spPr>
      </p:pic>
      <p:pic>
        <p:nvPicPr>
          <p:cNvPr id="80" name="Google Shape;58;p13" descr=""/>
          <p:cNvPicPr/>
          <p:nvPr/>
        </p:nvPicPr>
        <p:blipFill>
          <a:blip r:embed="rId3"/>
          <a:stretch/>
        </p:blipFill>
        <p:spPr>
          <a:xfrm>
            <a:off x="4439880" y="0"/>
            <a:ext cx="3013560" cy="4017960"/>
          </a:xfrm>
          <a:prstGeom prst="rect">
            <a:avLst/>
          </a:prstGeom>
          <a:ln w="0">
            <a:noFill/>
          </a:ln>
        </p:spPr>
      </p:pic>
      <p:sp>
        <p:nvSpPr>
          <p:cNvPr id="81" name="Google Shape;59;p13"/>
          <p:cNvSpPr/>
          <p:nvPr/>
        </p:nvSpPr>
        <p:spPr>
          <a:xfrm>
            <a:off x="3674880" y="4303440"/>
            <a:ext cx="5363640" cy="678600"/>
          </a:xfrm>
          <a:prstGeom prst="rect">
            <a:avLst/>
          </a:prstGeom>
          <a:solidFill>
            <a:srgbClr val="0000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" sz="2400" spc="-1" strike="noStrike">
                <a:solidFill>
                  <a:srgbClr val="000000"/>
                </a:solidFill>
                <a:latin typeface="Arial"/>
                <a:ea typeface="Arial"/>
              </a:rPr>
              <a:t>IES LAS GALLETAS NAVIDAD 2022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6600" y="1080000"/>
            <a:ext cx="4793400" cy="2563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 fontScale="86000"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" sz="3600" spc="-1" strike="noStrike">
                <a:solidFill>
                  <a:srgbClr val="000000"/>
                </a:solidFill>
                <a:latin typeface="Arial"/>
                <a:ea typeface="Arial"/>
              </a:rPr>
              <a:t>Los niños y niñas de Gambia agradecen al alumnado de 2º ESO sus regalos y aportación económica.</a:t>
            </a:r>
            <a:endParaRPr b="0" lang="es-E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Google Shape;65;p14" descr=""/>
          <p:cNvPicPr/>
          <p:nvPr/>
        </p:nvPicPr>
        <p:blipFill>
          <a:blip r:embed="rId1"/>
          <a:stretch/>
        </p:blipFill>
        <p:spPr>
          <a:xfrm>
            <a:off x="4874760" y="764280"/>
            <a:ext cx="3902400" cy="4055760"/>
          </a:xfrm>
          <a:prstGeom prst="rect">
            <a:avLst/>
          </a:prstGeom>
          <a:ln w="0">
            <a:noFill/>
          </a:ln>
        </p:spPr>
      </p:pic>
      <p:pic>
        <p:nvPicPr>
          <p:cNvPr id="84" name="Google Shape;66;p14" descr=""/>
          <p:cNvPicPr/>
          <p:nvPr/>
        </p:nvPicPr>
        <p:blipFill>
          <a:blip r:embed="rId2"/>
          <a:stretch/>
        </p:blipFill>
        <p:spPr>
          <a:xfrm>
            <a:off x="1758240" y="3865320"/>
            <a:ext cx="1354680" cy="90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e5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73;p15" descr=""/>
          <p:cNvPicPr/>
          <p:nvPr/>
        </p:nvPicPr>
        <p:blipFill>
          <a:blip r:embed="rId1"/>
          <a:stretch/>
        </p:blipFill>
        <p:spPr>
          <a:xfrm>
            <a:off x="360000" y="444960"/>
            <a:ext cx="4119840" cy="3167640"/>
          </a:xfrm>
          <a:prstGeom prst="rect">
            <a:avLst/>
          </a:prstGeom>
          <a:ln w="0">
            <a:noFill/>
          </a:ln>
        </p:spPr>
      </p:pic>
      <p:pic>
        <p:nvPicPr>
          <p:cNvPr id="86" name="Google Shape;80;p 1" descr=""/>
          <p:cNvPicPr/>
          <p:nvPr/>
        </p:nvPicPr>
        <p:blipFill>
          <a:blip r:embed="rId2"/>
          <a:stretch/>
        </p:blipFill>
        <p:spPr>
          <a:xfrm>
            <a:off x="4680000" y="1710000"/>
            <a:ext cx="3960000" cy="29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descr=""/>
          <p:cNvPicPr/>
          <p:nvPr/>
        </p:nvPicPr>
        <p:blipFill>
          <a:blip r:embed="rId2"/>
          <a:stretch/>
        </p:blipFill>
        <p:spPr>
          <a:xfrm>
            <a:off x="1842840" y="972720"/>
            <a:ext cx="5119200" cy="287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Application>LibreOffice/7.2.6.2$Windows_x86 LibreOffice_project/b0ec3a565991f7569a5a7f5d24fed7f52653d754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2023-03-02T11:44:22Z</dcterms:modified>
  <cp:revision>1</cp:revision>
  <dc:subject/>
  <dc:title/>
</cp:coreProperties>
</file>