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AC309-A97F-41F0-805A-70A2C7043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54183"/>
            <a:ext cx="10993549" cy="194126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Dante" panose="02020502050200020203" pitchFamily="18" charset="0"/>
              </a:rPr>
              <a:t>“Échame tierra y verás cómo florezco”</a:t>
            </a:r>
            <a:br>
              <a:rPr lang="es-ES" dirty="0">
                <a:latin typeface="Dante" panose="02020502050200020203" pitchFamily="18" charset="0"/>
              </a:rPr>
            </a:br>
            <a:br>
              <a:rPr lang="es-ES" dirty="0">
                <a:latin typeface="Dante" panose="02020502050200020203" pitchFamily="18" charset="0"/>
              </a:rPr>
            </a:br>
            <a:r>
              <a:rPr lang="es-ES" sz="1800" dirty="0">
                <a:latin typeface="Dante" panose="02020502050200020203" pitchFamily="18" charset="0"/>
              </a:rPr>
              <a:t>Frida </a:t>
            </a:r>
            <a:r>
              <a:rPr lang="es-ES" sz="1800" dirty="0" err="1">
                <a:latin typeface="Dante" panose="02020502050200020203" pitchFamily="18" charset="0"/>
              </a:rPr>
              <a:t>kahlo</a:t>
            </a:r>
            <a:br>
              <a:rPr lang="es-ES" dirty="0">
                <a:latin typeface="Dante" panose="02020502050200020203" pitchFamily="18" charset="0"/>
              </a:rPr>
            </a:br>
            <a:endParaRPr lang="es-ES" dirty="0">
              <a:latin typeface="Dante" panose="020205020502000202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7CFF3-5796-46B7-9BD9-F78C712CB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60" y="2495445"/>
            <a:ext cx="10993546" cy="3281900"/>
          </a:xfrm>
        </p:spPr>
        <p:txBody>
          <a:bodyPr>
            <a:normAutofit/>
          </a:bodyPr>
          <a:lstStyle/>
          <a:p>
            <a:pPr algn="ctr"/>
            <a:endParaRPr lang="es-E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s-E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s-E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Dante" panose="02020502050200020203" pitchFamily="18" charset="0"/>
              </a:rPr>
              <a:t>Trabajo realizado por el alumnado de 1º de FPB de peluquería y estética</a:t>
            </a:r>
          </a:p>
          <a:p>
            <a:pPr algn="ctr"/>
            <a:r>
              <a:rPr lang="es-ES" sz="2000" i="1" dirty="0">
                <a:solidFill>
                  <a:schemeClr val="bg1"/>
                </a:solidFill>
                <a:latin typeface="Dante" panose="02020502050200020203" pitchFamily="18" charset="0"/>
              </a:rPr>
              <a:t>25 de noviembre</a:t>
            </a:r>
          </a:p>
          <a:p>
            <a:pPr algn="ctr"/>
            <a:r>
              <a:rPr lang="es-ES" sz="2000" i="1" dirty="0">
                <a:solidFill>
                  <a:schemeClr val="bg1"/>
                </a:solidFill>
                <a:latin typeface="Dante" panose="02020502050200020203" pitchFamily="18" charset="0"/>
              </a:rPr>
              <a:t>Día internacional contra la violencia de género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A9367-8409-49EF-8EB2-A9F67D98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Trabajo realizado en comunicación y sociedad I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B64903-26F5-4581-8E92-0017F9FDB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491" y="2181224"/>
            <a:ext cx="6719454" cy="427499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27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9000"/>
    </mc:Choice>
    <mc:Fallback>
      <p:transition spd="slow"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9EF75-322A-4075-9AEF-37DEF760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0" y="540327"/>
            <a:ext cx="11028917" cy="1175629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tutoría</a:t>
            </a:r>
            <a:br>
              <a:rPr lang="es-ES" dirty="0"/>
            </a:br>
            <a:r>
              <a:rPr lang="es-ES" dirty="0"/>
              <a:t>Decoración de las mascarillas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8F9DDD-E0B9-4751-B2A8-34B1AAE6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2352" y="2181225"/>
            <a:ext cx="4710450" cy="353283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D07D4E-252B-4907-86CF-9BC3E019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65" y="2181225"/>
            <a:ext cx="4710450" cy="35328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362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70B72-1087-4508-B29F-CE3CBA6D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70200F-FBD1-4CAE-902B-43769C6FD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96" y="2231616"/>
            <a:ext cx="4904317" cy="367823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0813EF-9FFE-403E-AE84-A56FB7F2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231616"/>
            <a:ext cx="5376263" cy="37862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0112C1-3639-4972-8D1A-F2BD4A431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837" y="702155"/>
            <a:ext cx="1367428" cy="10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F37B5A4-154F-477B-A0D2-DFD5BD2B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“Que la mascarilla te proteja, pero no te silencie”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AA43F45-02C2-45EA-AA9F-7ECD55D49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398292"/>
            <a:ext cx="11029950" cy="3757551"/>
          </a:xfrm>
        </p:spPr>
      </p:pic>
    </p:spTree>
    <p:extLst>
      <p:ext uri="{BB962C8B-B14F-4D97-AF65-F5344CB8AC3E}">
        <p14:creationId xmlns:p14="http://schemas.microsoft.com/office/powerpoint/2010/main" val="117670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63</TotalTime>
  <Words>85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Dante</vt:lpstr>
      <vt:lpstr>Gill Sans MT</vt:lpstr>
      <vt:lpstr>Wingdings 2</vt:lpstr>
      <vt:lpstr>Dividendo</vt:lpstr>
      <vt:lpstr>“Échame tierra y verás cómo florezco”  Frida kahlo </vt:lpstr>
      <vt:lpstr>Trabajo realizado en comunicación y sociedad I</vt:lpstr>
      <vt:lpstr>                        tutoría Decoración de las mascarillas </vt:lpstr>
      <vt:lpstr>Presentación de PowerPoint</vt:lpstr>
      <vt:lpstr>“Que la mascarilla te proteja, pero no te silencie”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“Échame tierra y verás cómo florezco”  Frida kahlo</dc:title>
  <dc:creator>Fernando Attaxa Franquet Rodríguez</dc:creator>
  <cp:lastModifiedBy>Fernando Attaxa Franquet Rodríguez</cp:lastModifiedBy>
  <cp:revision>7</cp:revision>
  <dcterms:created xsi:type="dcterms:W3CDTF">2020-11-28T15:32:42Z</dcterms:created>
  <dcterms:modified xsi:type="dcterms:W3CDTF">2020-11-30T19:45:33Z</dcterms:modified>
</cp:coreProperties>
</file>